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784976" cy="1754326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</a:rPr>
              <a:t>Тема: Организация </a:t>
            </a:r>
            <a:r>
              <a:rPr lang="ru-RU" sz="3600" b="1" i="1" dirty="0" smtClean="0">
                <a:solidFill>
                  <a:srgbClr val="002060"/>
                </a:solidFill>
              </a:rPr>
              <a:t>самостоятельной двигательной деятельности дошкольников в условиях </a:t>
            </a:r>
            <a:r>
              <a:rPr lang="ru-RU" sz="3600" b="1" i="1" dirty="0" smtClean="0">
                <a:solidFill>
                  <a:srgbClr val="002060"/>
                </a:solidFill>
              </a:rPr>
              <a:t>МАДОУ</a:t>
            </a:r>
            <a:r>
              <a:rPr lang="ru-RU" sz="3600" b="1" i="1" dirty="0" smtClean="0">
                <a:solidFill>
                  <a:srgbClr val="002060"/>
                </a:solidFill>
              </a:rPr>
              <a:t>.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3429000"/>
            <a:ext cx="4572000" cy="298543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«Ребенку доставляет большое удовольствие, если он сам заметил и выяснил себе какое-то явление, и если его рассуждение оказалось действительно верным, точно так же доставляет ему наибольшее удовольствие то, что он сделал сам и достиг без указания других». </a:t>
            </a:r>
          </a:p>
          <a:p>
            <a:pPr algn="r"/>
            <a:r>
              <a:rPr lang="ru-RU" sz="2800" b="1" dirty="0" smtClean="0">
                <a:solidFill>
                  <a:srgbClr val="002060"/>
                </a:solidFill>
              </a:rPr>
              <a:t>П.Ф. Лесгафт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31696e21a9ac3033743acb65e749ad21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429000"/>
            <a:ext cx="3024336" cy="26642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74888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Согласно </a:t>
            </a:r>
            <a:r>
              <a:rPr lang="ru-RU" sz="2400" dirty="0" smtClean="0">
                <a:solidFill>
                  <a:srgbClr val="002060"/>
                </a:solidFill>
              </a:rPr>
              <a:t>современным данным, дети двигаются в два раза меньше, чем это предусмотрено возрастной нормой. Интеллектуальные перегрузки, снижение двигательной активности как по объёму, так и по интенсивности, однообразное её содержание – вот основные причины нервно-психических и соматических заболеваний детей дошкольного возраста. Всё это порождает изменения в эмоциональной сфере. 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Самостоятельная </a:t>
            </a:r>
            <a:r>
              <a:rPr lang="ru-RU" sz="2400" b="1" i="1" dirty="0" smtClean="0">
                <a:solidFill>
                  <a:srgbClr val="FF0000"/>
                </a:solidFill>
              </a:rPr>
              <a:t>двигательная деятельность детей, о пользе которой написано немало, является прекрасным средством физического и эмоционального развития личности.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serso-verevochki-transformery-massazhnye-dorozhki-volshebnyj-kvadrat-gusenica-sultanchiki-i-lenty-nestandartnoe-fizicheskoe-oborudovaniya-v-rabote-s-doshkolnikami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4725144"/>
            <a:ext cx="2550160" cy="18745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060848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Самостоятельная двигательная деятельность – это деятельность, которая возникает по инициативе ребенка. </a:t>
            </a:r>
            <a:endParaRPr lang="ru-RU" sz="2400" b="1" i="1" dirty="0" smtClean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По </a:t>
            </a:r>
            <a:r>
              <a:rPr lang="ru-RU" sz="2400" dirty="0" smtClean="0">
                <a:solidFill>
                  <a:srgbClr val="002060"/>
                </a:solidFill>
              </a:rPr>
              <a:t>данным физиологов, дети в этом виде деятельности в большей степени удовлетворяют свою потребность в движении, чем в организованной деятельности. Содержанием самостоятельной двигательной деятельности являются разнообразные движения. Преимущество её заключается в том, что ребенок сам выбирает вид движения, темп, делает паузы, чередует их. Эта форма работы требует особого, опосредованного руководства.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img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16632"/>
            <a:ext cx="2520280" cy="1890210"/>
          </a:xfrm>
          <a:prstGeom prst="ellipse">
            <a:avLst/>
          </a:prstGeom>
          <a:ln w="63500" cap="rnd">
            <a:solidFill>
              <a:srgbClr val="7030A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76672"/>
            <a:ext cx="63367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Самостоятельные </a:t>
            </a:r>
            <a:r>
              <a:rPr lang="ru-RU" dirty="0" smtClean="0">
                <a:solidFill>
                  <a:srgbClr val="002060"/>
                </a:solidFill>
              </a:rPr>
              <a:t>движения детей всех возрастов должны составлять не менее 2/3 объема их общей двигательной активности</a:t>
            </a:r>
            <a:r>
              <a:rPr lang="ru-RU" b="1" i="1" dirty="0" smtClean="0">
                <a:solidFill>
                  <a:srgbClr val="002060"/>
                </a:solidFill>
              </a:rPr>
              <a:t>.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endParaRPr lang="ru-RU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Руководство </a:t>
            </a:r>
            <a:r>
              <a:rPr lang="ru-RU" b="1" i="1" dirty="0" smtClean="0">
                <a:solidFill>
                  <a:srgbClr val="FF0000"/>
                </a:solidFill>
              </a:rPr>
              <a:t>самостоятельной двигательной деятельностью предусматривает следующие обязательные моменты: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-организацию физкультурно-игровой среды: достаточное количество пространства для </a:t>
            </a:r>
            <a:r>
              <a:rPr lang="ru-RU" dirty="0" smtClean="0">
                <a:solidFill>
                  <a:srgbClr val="002060"/>
                </a:solidFill>
              </a:rPr>
              <a:t>движений;  разнообразие</a:t>
            </a:r>
            <a:r>
              <a:rPr lang="ru-RU" dirty="0" smtClean="0">
                <a:solidFill>
                  <a:srgbClr val="002060"/>
                </a:solidFill>
              </a:rPr>
              <a:t>, сменяемость пособий;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-закрепление в режиме дня времени для самостоятельной двигательной деятельности детей в обязательном порядке во время утреннего приема, до и между занятиями, на прогулке, после сна, в вечернее время;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-владение воспитателями специальными (опосредованными) методами активизации движений детей.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 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detsad-227799-14635549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4797152"/>
            <a:ext cx="2865533" cy="18254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46043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 </a:t>
            </a:r>
            <a:r>
              <a:rPr lang="ru-RU" b="1" i="1" dirty="0" smtClean="0">
                <a:solidFill>
                  <a:srgbClr val="FF0000"/>
                </a:solidFill>
              </a:rPr>
              <a:t>Все руководство строится только на основе индивидуального подхода. Необходимо: 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-наблюдать за детьми, уметь видеть всех и при необходимости оказывать помощь;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-предусматривать каждому ребенку место для движений, чтобы никто не мешал, оберегать это пространство;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-привлекать детей к размещению физкультурных пособий в группе, на участке, стимулируя этим желание выполнять те или иные движения;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-снимать напряжение, скованность отдельных детей улыбкой, поощрением; если ребенок затрудняется, помочь выбрать пособие для движений вопросом, загадкой, советом;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-пытаться без навязывания объединять в совместной парной игре детей разной подвижности, предоставив им один предмет на двоих (мяч, обруч, скакалку и т.д.) и показав варианты действий, если это необходимо;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-при знакомстве с новым предметом показывать его в первую очередь малоподвижным детям, сопровождая показ несложными активными движениями и перемещениями в пространстве, детям большой подвижности - движениями, требующими точности, сдержанности, осторожности (ходьба, бег, прокатывание мяча по ограниченной плоскости; все виды лазанья и т. п.);</a:t>
            </a:r>
          </a:p>
          <a:p>
            <a:endParaRPr lang="ru-RU" dirty="0"/>
          </a:p>
        </p:txBody>
      </p:sp>
      <p:pic>
        <p:nvPicPr>
          <p:cNvPr id="3" name="Рисунок 2" descr="detsad-554846-15113729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013176"/>
            <a:ext cx="2457606" cy="17008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64704"/>
            <a:ext cx="73448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-отдавать предпочтение пособиям, требующим активных действий, чаще менять их расположение, обеспечивать сменяемость не только в течение недели, но и дня;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-никогда насильно не усаживать на место подвижного ребенка, наоборот, с помощью сюжета внести в его бесцельные действия целесообразность;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-иногда включаться в совместную игру с кем-нибудь из детей, чтобы показать новые движения или действия, вызвать интерес к ним;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-обыгрывать новые пособия, показывая, как по-разному можно с ними действовать. Например: по доске — ходить, бегать, прыгать, ползать, прокатывать мяч; скакалку можно крутить вдвоем, делать из нее дорожку, круг, а затем выполнять разные движения; мяч — вращать на месте, прокатывать, подкидывать, бросать, отбивать, играть вдвоем и т. д.;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-периодически вместе с детьми строить «полосы препятствий» из имеющихся пособий и побуждать преодолевать их «по-разному»;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1844824"/>
            <a:ext cx="66967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Самостоятельная деятельность, формируя у детей умение выбирать и выполнять (без помощи взрослых) физические упражнения, воспитывает в то же время инициативу, активность, организаторские способности, творческую деятельность.  Самостоятельно заниматься физическими упражнениями могут все воспитанники детского сада, независимо от возраста, индивидуально и объединяясь в небольшие группы. Материалом служат те упражнения, которые, не требуя сложной организации и страховки, наиболее эффективно влияют на организм ребенка: ползание, упражнения с мячом, прыжки через длинную и короткую скакалку, метание в цель, бег; катание на велосипеде, качелях, каруселях и самокате, бадминтон, теннис, серсо, </a:t>
            </a:r>
            <a:r>
              <a:rPr lang="ru-RU" sz="2000" dirty="0" err="1" smtClean="0">
                <a:solidFill>
                  <a:srgbClr val="002060"/>
                </a:solidFill>
              </a:rPr>
              <a:t>кольцеброс</a:t>
            </a:r>
            <a:r>
              <a:rPr lang="ru-RU" sz="2000" dirty="0" smtClean="0">
                <a:solidFill>
                  <a:srgbClr val="002060"/>
                </a:solidFill>
              </a:rPr>
              <a:t>, подвижные и другие игры.</a:t>
            </a:r>
          </a:p>
          <a:p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b2ae6835fe6e0a7dcef29ec861ed04fe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2555776" cy="17359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71287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Руководить самостоятельной двигательной деятельностью необходимо осторожно, тактично, ненавязчиво: подбадривать, поощрять, предлагать. Не стесняя инициативы детей направлять деятельность каждого ребенка и следить одновременно за всей группой. Например, детям, долго прыгающим через скакалку, предложить поиграть в кегли, серсо или другие спокойные игры; поддержать детей при неудачных попытках и попросить помощи у тех, кто в этом виде движений более успешен.</a:t>
            </a: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Таким образом, </a:t>
            </a:r>
            <a:r>
              <a:rPr lang="ru-RU" sz="2000" dirty="0" smtClean="0">
                <a:solidFill>
                  <a:srgbClr val="002060"/>
                </a:solidFill>
              </a:rPr>
              <a:t>правильная организация самостоятельной двигательной деятельности  будет способствовать укреплению здоровья, расширению двигательного опыта, формированию стойкого интереса к занятиям физическими упражнениями, навыков самоорганизации и общения со сверстниками, развитию творчества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 descr="6ccc3b1e06ba89c6d67fe4eb22c58b09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4653136"/>
            <a:ext cx="3384376" cy="20162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567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User</cp:lastModifiedBy>
  <cp:revision>9</cp:revision>
  <dcterms:created xsi:type="dcterms:W3CDTF">2018-03-06T13:05:29Z</dcterms:created>
  <dcterms:modified xsi:type="dcterms:W3CDTF">2018-03-06T13:35:51Z</dcterms:modified>
</cp:coreProperties>
</file>